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kW4JsluRMtfsC//cudWYR3bgp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46" y="3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143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9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664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290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054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369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963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7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260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47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227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170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962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508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/>
        </p:nvSpPr>
        <p:spPr>
          <a:xfrm>
            <a:off x="2732249" y="213392"/>
            <a:ext cx="7419234" cy="102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508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Министерство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науки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высшего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образования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Российской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Федерации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ru-RU" sz="1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государственное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бюджетное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образовательное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учреждение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высшего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образования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Московский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государственный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технический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университет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имени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Н.Э.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Баумана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7680" marR="478790" lvl="0" indent="-1270" algn="ctr" rtl="0">
              <a:lnSpc>
                <a:spcPct val="1055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национальный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исследовательский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университет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)» (МГТУ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Н.Э.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Баумана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1367155" y="1340123"/>
            <a:ext cx="9457690" cy="52069"/>
          </a:xfrm>
          <a:custGeom>
            <a:avLst/>
            <a:gdLst/>
            <a:ahLst/>
            <a:cxnLst/>
            <a:rect l="l" t="t" r="r" b="b"/>
            <a:pathLst>
              <a:path w="9457690" h="52069" extrusionOk="0">
                <a:moveTo>
                  <a:pt x="9457563" y="43586"/>
                </a:moveTo>
                <a:lnTo>
                  <a:pt x="0" y="43586"/>
                </a:lnTo>
                <a:lnTo>
                  <a:pt x="0" y="51828"/>
                </a:lnTo>
                <a:lnTo>
                  <a:pt x="9457563" y="51828"/>
                </a:lnTo>
                <a:lnTo>
                  <a:pt x="9457563" y="43586"/>
                </a:lnTo>
                <a:close/>
              </a:path>
              <a:path w="9457690" h="52069" extrusionOk="0">
                <a:moveTo>
                  <a:pt x="9457563" y="0"/>
                </a:moveTo>
                <a:lnTo>
                  <a:pt x="0" y="0"/>
                </a:lnTo>
                <a:lnTo>
                  <a:pt x="0" y="35318"/>
                </a:lnTo>
                <a:lnTo>
                  <a:pt x="9457563" y="35318"/>
                </a:lnTo>
                <a:lnTo>
                  <a:pt x="94575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1548550" y="1579505"/>
            <a:ext cx="1102841" cy="21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ФАКУЛЬТЕТ</a:t>
            </a:r>
            <a:endParaRPr sz="13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3007296" y="1579505"/>
            <a:ext cx="7361577" cy="22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4765" marR="233045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ИНФОРМАТИКА, ИСКУССТВЕННЫЙ ИНТЕЛЛЕКТ И СИСТЕМЫ УПРАВЛЕНИЯ </a:t>
            </a:r>
            <a:r>
              <a:rPr lang="en-US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(ИУ)</a:t>
            </a:r>
            <a:endParaRPr sz="13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1560107" y="2035562"/>
            <a:ext cx="921545" cy="21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КАФЕДРА</a:t>
            </a:r>
            <a:endParaRPr sz="13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2552700" y="3399891"/>
            <a:ext cx="7086599" cy="65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0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УСТРОЙСТВО ВИЗУАЛЬНОЙ ИНДИКАЦИИ ТЕМПЕРАТУРЫ В ПОМЕЩЕНИИ</a:t>
            </a: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6773129" y="4932633"/>
            <a:ext cx="4676034" cy="69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67310" marR="5080" lvl="0" indent="-55244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</a:t>
            </a:r>
            <a:r>
              <a:rPr lang="ru-RU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группы ИУ4-31М</a:t>
            </a: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-RU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Кутаев К.С.</a:t>
            </a:r>
          </a:p>
          <a:p>
            <a:pPr marL="67310" marR="5080" lvl="0" indent="-55244" algn="l" rtl="0">
              <a:lnSpc>
                <a:spcPct val="12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Руководитель:		Орлов А.О.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5472296" y="6345172"/>
            <a:ext cx="1152998" cy="30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8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Москва</a:t>
            </a:r>
            <a:r>
              <a:rPr lang="ru-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 г.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50;p1">
            <a:extLst>
              <a:ext uri="{FF2B5EF4-FFF2-40B4-BE49-F238E27FC236}">
                <a16:creationId xmlns:a16="http://schemas.microsoft.com/office/drawing/2014/main" id="{0DA242B2-351F-418C-A79F-F8FF9E20C980}"/>
              </a:ext>
            </a:extLst>
          </p:cNvPr>
          <p:cNvSpPr txBox="1"/>
          <p:nvPr/>
        </p:nvSpPr>
        <p:spPr>
          <a:xfrm>
            <a:off x="3007295" y="2038937"/>
            <a:ext cx="7938128" cy="22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4765" marR="233045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ТЕХНОЛОГИЯ ПРОИЗВОДСТВА ЭЛЕКТРОННОЙ АППАРАТУРЫ </a:t>
            </a:r>
            <a:r>
              <a:rPr lang="en-US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(ИУ</a:t>
            </a:r>
            <a:r>
              <a:rPr lang="ru-RU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35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3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Векторный герб МГТУ имени Н. Э. Баумана — Abali.ru">
            <a:extLst>
              <a:ext uri="{FF2B5EF4-FFF2-40B4-BE49-F238E27FC236}">
                <a16:creationId xmlns:a16="http://schemas.microsoft.com/office/drawing/2014/main" id="{3CE4A13C-7819-4A85-860C-E3BC710A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20" y="69632"/>
            <a:ext cx="1006532" cy="118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2;p1">
            <a:extLst>
              <a:ext uri="{FF2B5EF4-FFF2-40B4-BE49-F238E27FC236}">
                <a16:creationId xmlns:a16="http://schemas.microsoft.com/office/drawing/2014/main" id="{665632C3-E0C5-4D50-9D1F-93F64AC15542}"/>
              </a:ext>
            </a:extLst>
          </p:cNvPr>
          <p:cNvSpPr txBox="1"/>
          <p:nvPr/>
        </p:nvSpPr>
        <p:spPr>
          <a:xfrm>
            <a:off x="2552700" y="3029491"/>
            <a:ext cx="7086599" cy="31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025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Курсовой проект на тему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06A85-619B-4C22-9ACC-F4197623C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04" y="0"/>
            <a:ext cx="9709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5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7DE50-2AE0-4ABA-8680-4C13741F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5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59FE2-CD74-4811-93A6-01EC984B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0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198C3-F506-49CE-B2B6-44D1E09A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8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29233-3810-41EC-BDD9-96264458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83" y="0"/>
            <a:ext cx="484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66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6D9EF-956B-498E-8BBC-48F9BCDD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19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C590C-FA62-4632-9A52-56FFEA40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04" y="0"/>
            <a:ext cx="9700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2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B36FA-DC95-4471-AF4A-005029E2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4D1AD-6560-4141-8CA4-6B087D954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04" y="0"/>
            <a:ext cx="9709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3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871F2-8DA9-46C1-9CB5-F9911BE17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6B7C7-C0C5-4451-9DA8-30E5AD0A7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67" y="0"/>
            <a:ext cx="484663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243FC-AD4D-4349-957F-B85335D9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84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6349A-A160-407E-9C20-19B7969A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21" y="0"/>
            <a:ext cx="969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6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0B480-8C52-4CA2-BD90-76475349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2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E9E77-4C91-4BB7-8A9A-7920F426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23" y="0"/>
            <a:ext cx="484663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05165-A1B5-48DD-9CE6-B1E88EDC8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56" y="0"/>
            <a:ext cx="484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3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0E0C6-3687-4AE3-96ED-EC1C3959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83" y="0"/>
            <a:ext cx="484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92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97</Words>
  <Application>Microsoft Office PowerPoint</Application>
  <PresentationFormat>Widescreen</PresentationFormat>
  <Paragraphs>14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Kirill Kutaev</cp:lastModifiedBy>
  <cp:revision>8</cp:revision>
  <dcterms:created xsi:type="dcterms:W3CDTF">2023-05-23T15:50:04Z</dcterms:created>
  <dcterms:modified xsi:type="dcterms:W3CDTF">2023-12-21T00:24:28Z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2023-05-23T00:00:00Z</vt:filetime>
  </property>
</Properties>
</file>